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3" r:id="rId3"/>
    <p:sldId id="260" r:id="rId4"/>
    <p:sldId id="257" r:id="rId5"/>
    <p:sldId id="259" r:id="rId6"/>
    <p:sldId id="267" r:id="rId7"/>
    <p:sldId id="266" r:id="rId8"/>
    <p:sldId id="265" r:id="rId9"/>
    <p:sldId id="264" r:id="rId10"/>
    <p:sldId id="262" r:id="rId11"/>
    <p:sldId id="261" r:id="rId12"/>
    <p:sldId id="269" r:id="rId13"/>
    <p:sldId id="281" r:id="rId14"/>
    <p:sldId id="280" r:id="rId15"/>
    <p:sldId id="279" r:id="rId16"/>
    <p:sldId id="278" r:id="rId17"/>
    <p:sldId id="277" r:id="rId18"/>
    <p:sldId id="276" r:id="rId19"/>
    <p:sldId id="275" r:id="rId20"/>
    <p:sldId id="274" r:id="rId21"/>
    <p:sldId id="273" r:id="rId22"/>
    <p:sldId id="272" r:id="rId23"/>
    <p:sldId id="271" r:id="rId24"/>
    <p:sldId id="270" r:id="rId25"/>
    <p:sldId id="268" r:id="rId26"/>
    <p:sldId id="286" r:id="rId27"/>
    <p:sldId id="285" r:id="rId28"/>
    <p:sldId id="293" r:id="rId29"/>
    <p:sldId id="291" r:id="rId30"/>
    <p:sldId id="292" r:id="rId31"/>
    <p:sldId id="290" r:id="rId32"/>
    <p:sldId id="289" r:id="rId33"/>
    <p:sldId id="288" r:id="rId34"/>
    <p:sldId id="287" r:id="rId35"/>
    <p:sldId id="283" r:id="rId36"/>
    <p:sldId id="297" r:id="rId37"/>
    <p:sldId id="296" r:id="rId38"/>
    <p:sldId id="282" r:id="rId39"/>
    <p:sldId id="295" r:id="rId40"/>
    <p:sldId id="294" r:id="rId41"/>
    <p:sldId id="298" r:id="rId42"/>
    <p:sldId id="299" r:id="rId4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9F8CA4-93CC-4D76-809A-CDBFD6E92D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8B6E71-A370-451C-A3AF-9D84E9B772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99918A-F7F8-4232-8546-9170DD749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F9CA-160F-4974-BEC2-6E63170787C7}" type="datetimeFigureOut">
              <a:rPr lang="zh-TW" altLang="en-US" smtClean="0"/>
              <a:t>2020/12/15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322B28-2089-490E-8A3A-F75F3D0A3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86E476-8C5B-4475-A7CD-F2ABF81F0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A19FF-A48F-40BC-AAB2-34DDF9BDA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4808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A9B00-9A77-467F-9AF6-225DA2FE7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5157824-E28E-4B1F-B3EE-920C3B5D3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B428B3-977A-4425-BAB2-3584B2074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F9CA-160F-4974-BEC2-6E63170787C7}" type="datetimeFigureOut">
              <a:rPr lang="zh-TW" altLang="en-US" smtClean="0"/>
              <a:t>2020/12/15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0E86E2B-5923-410C-BC3A-009F1C212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68ED82A-901E-4B46-AE63-2D4755F5F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A19FF-A48F-40BC-AAB2-34DDF9BDA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1306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268B634-E490-44A4-9682-0694AC630A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23FDD92-8F8D-4E04-A622-78E99D2FD5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E67B59A-14C4-4568-8D37-C7C65E612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F9CA-160F-4974-BEC2-6E63170787C7}" type="datetimeFigureOut">
              <a:rPr lang="zh-TW" altLang="en-US" smtClean="0"/>
              <a:t>2020/12/15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CF705F-BC4B-4E4B-BD34-8A60EE81C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5E59A2-51AC-44A2-94D0-C671F5AA2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A19FF-A48F-40BC-AAB2-34DDF9BDA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692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2C5046-FFC7-4AD2-AE46-018EBD3CA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1F2ED2-497C-4F15-BE41-657F44DCC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FED2134-1ED9-4538-9284-738F45A4C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F9CA-160F-4974-BEC2-6E63170787C7}" type="datetimeFigureOut">
              <a:rPr lang="zh-TW" altLang="en-US" smtClean="0"/>
              <a:t>2020/12/15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2C7AD4-469E-45C2-AF50-1463BE046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300177D-3954-4AC0-B7F5-F865523D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A19FF-A48F-40BC-AAB2-34DDF9BDA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7439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BCB683-0963-43E9-B497-0886A728F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5AC3373-B5BF-4A6B-AA99-10E09C8FB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239A659-F394-4EE6-AC93-8D2FD49FC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F9CA-160F-4974-BEC2-6E63170787C7}" type="datetimeFigureOut">
              <a:rPr lang="zh-TW" altLang="en-US" smtClean="0"/>
              <a:t>2020/12/15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328AE1B-391B-451B-8EAD-55E3C43FD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EB189BC-2FD9-40B0-8994-0B673D8BF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A19FF-A48F-40BC-AAB2-34DDF9BDA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0238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5B825E-417C-46DC-94DC-D0264BF74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CAAD7E-A82C-4BAE-9092-36042C6A56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D1F4362-2B38-40C3-BF05-EA23356CB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0838465-F9DD-4D4F-8EE2-8113CC984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F9CA-160F-4974-BEC2-6E63170787C7}" type="datetimeFigureOut">
              <a:rPr lang="zh-TW" altLang="en-US" smtClean="0"/>
              <a:t>2020/12/15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34D48DA-6B52-4E87-A70B-B8ABA66A4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645FB68-E15E-4A0C-A1A8-0F9695ACD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A19FF-A48F-40BC-AAB2-34DDF9BDA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5377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7EFD4C-19CA-4518-A815-EC6056D2E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B27EBC6-5210-4BCC-84F8-F8ABCCFBF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42C1AC0-8E8D-43CE-B6FD-22EF368BFF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C2B2AF9-6AE2-4BE6-9DFF-A9B4E4A65C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F0A6F44-E426-4BDB-9E0A-5A98F7E944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6DF191D-9343-4B85-959D-F11C3F5A7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F9CA-160F-4974-BEC2-6E63170787C7}" type="datetimeFigureOut">
              <a:rPr lang="zh-TW" altLang="en-US" smtClean="0"/>
              <a:t>2020/12/15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846B4AE-6C8D-45D4-B30D-D8DBCC660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2001A79-67BF-4962-ABAB-AE9AC2742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A19FF-A48F-40BC-AAB2-34DDF9BDA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288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A13D22-E7B7-458C-9DA6-14E989DFF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CF7DE8F-8E49-40A1-BB95-F97C8A1E8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F9CA-160F-4974-BEC2-6E63170787C7}" type="datetimeFigureOut">
              <a:rPr lang="zh-TW" altLang="en-US" smtClean="0"/>
              <a:t>2020/12/15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48731C3-3D42-49A0-9F9E-A8932E179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FF1F32A-0CCE-43BA-90A6-C4F94A219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A19FF-A48F-40BC-AAB2-34DDF9BDA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7831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5328125-9BE8-4194-BB10-1E6589609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F9CA-160F-4974-BEC2-6E63170787C7}" type="datetimeFigureOut">
              <a:rPr lang="zh-TW" altLang="en-US" smtClean="0"/>
              <a:t>2020/12/15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B9ED994-B406-4428-8D23-BBE46FD84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41789E-4541-49AC-92E2-8DB585AD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A19FF-A48F-40BC-AAB2-34DDF9BDA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9431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45D9ED-CC1E-482E-9C49-579A5739E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6B0577-EA72-4B37-A43B-A6BA933A6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9A3D23F-7393-4AF1-BCFB-408FD15BD2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376D9D4-734A-4D8E-A2EE-924F9EB08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F9CA-160F-4974-BEC2-6E63170787C7}" type="datetimeFigureOut">
              <a:rPr lang="zh-TW" altLang="en-US" smtClean="0"/>
              <a:t>2020/12/15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FBA225F-9D43-4190-8F4F-ED0FD2EB4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363B1EA-B750-4F2B-8369-24A30A60B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A19FF-A48F-40BC-AAB2-34DDF9BDA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3226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64D3E3-2829-43C5-A3B6-C7B229D7B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9269C3D-1FCD-4764-AB9D-BDBE933D47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2845272-39AE-489E-B08B-996DADC790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89D69E1-216A-47CF-A14E-474A82589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F9CA-160F-4974-BEC2-6E63170787C7}" type="datetimeFigureOut">
              <a:rPr lang="zh-TW" altLang="en-US" smtClean="0"/>
              <a:t>2020/12/15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7D4FEBD-18EF-4800-8B01-B1610817F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A879379-EF00-47BA-A643-CF3F21312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A19FF-A48F-40BC-AAB2-34DDF9BDA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476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69D5EB4-58A0-4541-9997-A0A585DE4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350778D-5E58-47C4-89E4-3031A7C60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39A3AE-2065-4A10-B8B5-94CD693608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A7F9CA-160F-4974-BEC2-6E63170787C7}" type="datetimeFigureOut">
              <a:rPr lang="zh-TW" altLang="en-US" smtClean="0"/>
              <a:t>2020/12/15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42E1EF1-3E58-4029-A4AE-7164FB12A2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6F543C7-C0AE-415E-BC5C-89DBCC83B0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A19FF-A48F-40BC-AAB2-34DDF9BDA1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6687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4CE3215-2F11-42BA-9F66-BAEB36BB5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124"/>
            <a:ext cx="12192000" cy="615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501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6875E85-5BB0-4FFD-A9D7-A57965B68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197"/>
            <a:ext cx="12192000" cy="563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652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1A82058-6E4B-412D-915F-DC6D5A24B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7267"/>
            <a:ext cx="12192000" cy="342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191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041C8ED-B854-405C-B700-1E580B7CB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0007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D4853B4-FC71-4A65-B036-4250BB23C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824"/>
            <a:ext cx="12192000" cy="625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96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CD1FCA4-219C-4A08-8BA2-C13935BB5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1859"/>
            <a:ext cx="12192000" cy="242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41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AF1715C-4111-4DCC-BDE2-F7D9F52CA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765"/>
            <a:ext cx="12192000" cy="495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67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55C9B28-E0FE-4B5F-AB6E-E83D4F0F3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8284"/>
            <a:ext cx="12192000" cy="376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72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AB9E5C5-BD9C-49A2-9CD0-01BDDD9DA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9006"/>
            <a:ext cx="12192000" cy="589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970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14AFA0C-B164-4033-9850-2CFF71BB2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9170"/>
            <a:ext cx="12192000" cy="393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96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B4BE884-204B-45AE-84D2-7F4DD104A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9240"/>
            <a:ext cx="12192000" cy="625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67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5927914-CBCB-40BF-9FDD-3282DFF9B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8" y="130552"/>
            <a:ext cx="12192000" cy="164739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850E4E6-C36C-4D5B-AAE9-F28AE48CC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9736"/>
            <a:ext cx="12192000" cy="46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042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6164E1F-0ABE-4BDE-9B70-2F35062A0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364"/>
            <a:ext cx="12192000" cy="611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37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2208C84-CE96-4492-938E-0229B18EE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0744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6E785E6-9F82-47EA-9B68-80271561E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7449"/>
            <a:ext cx="12192000" cy="92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768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0C3FCDF-B4D7-4C3F-A8E2-BF1A90F11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6652"/>
            <a:ext cx="12192000" cy="599134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B7CBA4-33E0-48C7-9E68-740F2B094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9048"/>
            <a:ext cx="12192000" cy="3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49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FC1814F-DE65-4D85-90C6-389307828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2382"/>
            <a:ext cx="12192000" cy="459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46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71AFCDC-6A9E-4AF6-B61D-4970FB9F9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1222"/>
            <a:ext cx="12192000" cy="451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2405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D7CFCD7-26E0-4932-BF81-D3185F0DA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2512"/>
            <a:ext cx="12192000" cy="499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87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1D3CFF7-16FD-459C-B5AE-4942C995E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1013"/>
            <a:ext cx="12192000" cy="267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8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2D1C9D6-7F31-4D9D-B7E8-4E6F4DF4E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7403"/>
            <a:ext cx="12192000" cy="468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215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2C09B68-8F7D-4863-9530-5546B8C03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2284"/>
            <a:ext cx="12192000" cy="437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102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22B02283-022D-4DDD-A82F-25C6718E9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7924"/>
            <a:ext cx="12192000" cy="213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9052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80D3314-1758-4C0A-939E-E1522FDB0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447"/>
            <a:ext cx="12192000" cy="563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15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5DFDC66-BE59-4660-966E-AFAB41C5E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6218"/>
            <a:ext cx="12192000" cy="612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35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61FA9B2-8DD9-407E-B5E3-2CCFE441F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522"/>
            <a:ext cx="12192000" cy="622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141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F1338F1-C61C-4E20-88A7-498852358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4950"/>
            <a:ext cx="12192000" cy="120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068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AFD790D-A7A3-441A-B638-05E0B3FE0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6" y="249134"/>
            <a:ext cx="12192000" cy="73910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CFB1434-AB39-4318-96F4-6B761B6FF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8991"/>
            <a:ext cx="12192000" cy="484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265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CE61A62-2272-4D27-B19D-66E65E583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878"/>
            <a:ext cx="12192000" cy="626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116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3AEAD92-0989-4F1A-A9F9-DC329CC0F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3845"/>
            <a:ext cx="12192000" cy="251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8849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7DDD286-F9EE-4529-B632-34A07EC2E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3116"/>
            <a:ext cx="12192000" cy="517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895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A249EF7-719B-4567-B41F-FD5EC8389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948"/>
            <a:ext cx="12192000" cy="615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085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3400BFE-D054-45F8-884A-E2F13E626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4091"/>
            <a:ext cx="12192000" cy="202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6634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EEB4215-1FFC-4F4A-8547-28980327F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821"/>
            <a:ext cx="12192000" cy="51072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2467C2F-0A6D-4D5B-A802-D6DE66E5C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9546"/>
            <a:ext cx="12192000" cy="365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300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128AAC1-8BF2-4C06-87A1-DCAC3D42E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0176"/>
            <a:ext cx="12192000" cy="531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8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B66C20E-EBE7-4605-A202-548F73B69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0574"/>
            <a:ext cx="12192000" cy="367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5048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8283AC1-02EE-4BCC-8430-C6551B9D1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74886"/>
            <a:ext cx="12192000" cy="131328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65F3645-8057-4D14-AD8D-BB894F828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67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698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D330F5C-9749-442E-96A9-03E563705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8534"/>
            <a:ext cx="12192000" cy="332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474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853F96-F1AD-41EE-B716-780244BE1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9693" y="591627"/>
            <a:ext cx="1932614" cy="1325563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Arial Black" panose="020B0A04020102020204" pitchFamily="34" charset="0"/>
                <a:ea typeface="微軟正黑體" panose="020B0604030504040204" pitchFamily="34" charset="-120"/>
              </a:rPr>
              <a:t>參考資料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99D7233-E46F-446B-B04E-199973F9F45A}"/>
              </a:ext>
            </a:extLst>
          </p:cNvPr>
          <p:cNvSpPr/>
          <p:nvPr/>
        </p:nvSpPr>
        <p:spPr>
          <a:xfrm>
            <a:off x="3618452" y="2828835"/>
            <a:ext cx="78353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中華民國第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53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屆中小學科學展覽會作品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作者：呂彥德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臺北市立建國高級中學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指導老師：李宗憙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80749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B93D697-AC84-4425-8CD9-735555152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8511"/>
            <a:ext cx="12192000" cy="474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15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B05F094-5FA2-4D23-BBBF-FE782A7CD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6503"/>
            <a:ext cx="12192000" cy="582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562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12BAC79-E3EF-4DBA-946D-99C2298D9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1309"/>
            <a:ext cx="12192000" cy="543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22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12828EC-074C-4A19-A0EB-C21173F26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0820"/>
            <a:ext cx="12192000" cy="345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55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9A58A3B-6353-4083-845D-C2D0F34B6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9480"/>
            <a:ext cx="12192000" cy="489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258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25</Words>
  <Application>Microsoft Office PowerPoint</Application>
  <PresentationFormat>寬螢幕</PresentationFormat>
  <Paragraphs>4</Paragraphs>
  <Slides>42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49" baseType="lpstr">
      <vt:lpstr>微軟正黑體</vt:lpstr>
      <vt:lpstr>新細明體</vt:lpstr>
      <vt:lpstr>Arial</vt:lpstr>
      <vt:lpstr>Arial Black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參考資料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optimal</dc:creator>
  <cp:lastModifiedBy>optimal</cp:lastModifiedBy>
  <cp:revision>12</cp:revision>
  <dcterms:created xsi:type="dcterms:W3CDTF">2020-12-14T08:25:21Z</dcterms:created>
  <dcterms:modified xsi:type="dcterms:W3CDTF">2020-12-15T13:02:00Z</dcterms:modified>
</cp:coreProperties>
</file>